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A14BB8E-0837-4312-ABD6-C4917733D5D3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3A8FC20-3404-4844-9FEF-DAEBE91591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4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write</a:t>
            </a:r>
          </a:p>
          <a:p>
            <a:r>
              <a:rPr lang="en-US" dirty="0" smtClean="0"/>
              <a:t>Shooter</a:t>
            </a:r>
          </a:p>
          <a:p>
            <a:r>
              <a:rPr lang="en-US" dirty="0" smtClean="0"/>
              <a:t>Homework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7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Write about anything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48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Page 123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5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“The songs of the temple will be wailings in that day,” says the Lord. “The dead bodies will be many. In every place they will throw them out with silence.”</a:t>
            </a:r>
            <a:endParaRPr lang="en-US" sz="3200" dirty="0" smtClean="0"/>
          </a:p>
          <a:p>
            <a:pPr marL="11430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0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</TotalTime>
  <Words>55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Apothecary</vt:lpstr>
      <vt:lpstr>English</vt:lpstr>
      <vt:lpstr>Agenda</vt:lpstr>
      <vt:lpstr>Free write</vt:lpstr>
      <vt:lpstr>Shooter</vt:lpstr>
      <vt:lpstr>Writing Assignment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2</cp:revision>
  <dcterms:created xsi:type="dcterms:W3CDTF">2013-02-04T13:51:03Z</dcterms:created>
  <dcterms:modified xsi:type="dcterms:W3CDTF">2013-02-04T20:54:07Z</dcterms:modified>
</cp:coreProperties>
</file>